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3"/>
  </p:sldIdLst>
  <p:sldSz cx="15119985" cy="10691495"/>
  <p:notesSz cx="6858000" cy="9144000"/>
  <p:embeddedFontLst>
    <p:embeddedFont>
      <p:font typeface="方正楷体_GB2312" panose="02000000000000000000" charset="-122"/>
      <p:regular r:id="rId7"/>
    </p:embeddedFont>
    <p:embeddedFont>
      <p:font typeface="微软雅黑" panose="020B0503020204020204" charset="-122"/>
      <p:regular r:id="rId8"/>
    </p:embeddedFont>
  </p:embeddedFontLst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5" userDrawn="1">
          <p15:clr>
            <a:srgbClr val="A4A3A4"/>
          </p15:clr>
        </p15:guide>
        <p15:guide id="2" pos="9185" userDrawn="1">
          <p15:clr>
            <a:srgbClr val="A4A3A4"/>
          </p15:clr>
        </p15:guide>
        <p15:guide id="3" pos="339" userDrawn="1">
          <p15:clr>
            <a:srgbClr val="A4A3A4"/>
          </p15:clr>
        </p15:guide>
        <p15:guide id="4" orient="horz" pos="6429" userDrawn="1">
          <p15:clr>
            <a:srgbClr val="A4A3A4"/>
          </p15:clr>
        </p15:guide>
        <p15:guide id="6" pos="9340" userDrawn="1">
          <p15:clr>
            <a:srgbClr val="A4A3A4"/>
          </p15:clr>
        </p15:guide>
        <p15:guide id="7" orient="horz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885B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645"/>
        <p:guide pos="9185"/>
        <p:guide pos="339"/>
        <p:guide orient="horz" pos="6429"/>
        <p:guide pos="9340"/>
        <p:guide orient="horz" pos="33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67.xml"/><Relationship Id="rId8" Type="http://schemas.openxmlformats.org/officeDocument/2006/relationships/font" Target="fonts/font2.fntdata"/><Relationship Id="rId7" Type="http://schemas.openxmlformats.org/officeDocument/2006/relationships/font" Target="fonts/font1.fntdata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486701" y="1425600"/>
            <a:ext cx="12152551" cy="400739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355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486701" y="5550860"/>
            <a:ext cx="12152551" cy="229555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740" spc="200"/>
            </a:lvl1pPr>
            <a:lvl2pPr marL="713105" indent="0" algn="ctr">
              <a:buNone/>
              <a:defRPr sz="3120"/>
            </a:lvl2pPr>
            <a:lvl3pPr marL="1425575" indent="0" algn="ctr">
              <a:buNone/>
              <a:defRPr sz="2805"/>
            </a:lvl3pPr>
            <a:lvl4pPr marL="2138680" indent="0" algn="ctr">
              <a:buNone/>
              <a:defRPr sz="2495"/>
            </a:lvl4pPr>
            <a:lvl5pPr marL="2851150" indent="0" algn="ctr">
              <a:buNone/>
              <a:defRPr sz="2495"/>
            </a:lvl5pPr>
            <a:lvl6pPr marL="3564255" indent="0" algn="ctr">
              <a:buNone/>
              <a:defRPr sz="2495"/>
            </a:lvl6pPr>
            <a:lvl7pPr marL="4276725" indent="0" algn="ctr">
              <a:buNone/>
              <a:defRPr sz="2495"/>
            </a:lvl7pPr>
            <a:lvl8pPr marL="4989830" indent="0" algn="ctr">
              <a:buNone/>
              <a:defRPr sz="2495"/>
            </a:lvl8pPr>
            <a:lvl9pPr marL="5702300" indent="0" algn="ctr">
              <a:buNone/>
              <a:defRPr sz="2495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54512" y="1206709"/>
            <a:ext cx="13608000" cy="854798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486701" y="3872693"/>
            <a:ext cx="12152551" cy="1588365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935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486701" y="5550860"/>
            <a:ext cx="12152551" cy="73525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374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4512" y="948529"/>
            <a:ext cx="13603535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54512" y="2323616"/>
            <a:ext cx="13603535" cy="7419855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468905" y="5999868"/>
            <a:ext cx="9634535" cy="1195483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686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468905" y="7195351"/>
            <a:ext cx="9634535" cy="1352636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80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310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2pPr>
            <a:lvl3pPr marL="142557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68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4pPr>
            <a:lvl5pPr marL="285115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5pPr>
            <a:lvl6pPr marL="356425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6pPr>
            <a:lvl7pPr marL="427672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7pPr>
            <a:lvl8pPr marL="498983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8pPr>
            <a:lvl9pPr marL="570230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4512" y="948529"/>
            <a:ext cx="13603535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54512" y="2340453"/>
            <a:ext cx="6420047" cy="740301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951394" y="2340453"/>
            <a:ext cx="6420047" cy="740301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4512" y="948529"/>
            <a:ext cx="13603535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54512" y="2228202"/>
            <a:ext cx="6625417" cy="5949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12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3105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680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4255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830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54512" y="2890488"/>
            <a:ext cx="6625417" cy="685298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733312" y="2216554"/>
            <a:ext cx="6625417" cy="594935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12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3105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680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4255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830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733312" y="2890488"/>
            <a:ext cx="6625417" cy="685298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4512" y="948529"/>
            <a:ext cx="13603535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54512" y="2424642"/>
            <a:ext cx="6489840" cy="718412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9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875496" y="2424642"/>
            <a:ext cx="6482551" cy="718412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95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2692764" y="1425600"/>
            <a:ext cx="1294724" cy="78408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436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1134000" y="1425600"/>
            <a:ext cx="11371252" cy="7840800"/>
          </a:xfrm>
        </p:spPr>
        <p:txBody>
          <a:bodyPr vert="eaVert" lIns="46800" tIns="46800" rIns="46800" bIns="46800"/>
          <a:lstStyle>
            <a:lvl1pPr marL="356235" indent="-356235">
              <a:spcAft>
                <a:spcPts val="1000"/>
              </a:spcAft>
              <a:defRPr spc="300"/>
            </a:lvl1pPr>
            <a:lvl2pPr marL="1069340" indent="-356235">
              <a:defRPr spc="300"/>
            </a:lvl2pPr>
            <a:lvl3pPr marL="1781810" indent="-356235">
              <a:defRPr spc="300"/>
            </a:lvl3pPr>
            <a:lvl4pPr marL="2494915" indent="-356235">
              <a:defRPr spc="300"/>
            </a:lvl4pPr>
            <a:lvl5pPr marL="3207385" indent="-35623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54512" y="948529"/>
            <a:ext cx="13603535" cy="1100069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54512" y="2323616"/>
            <a:ext cx="13603535" cy="74198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758976" y="9844497"/>
            <a:ext cx="3348425" cy="493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5104488" y="9844497"/>
            <a:ext cx="4911024" cy="493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11009622" y="9844497"/>
            <a:ext cx="3348425" cy="493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425575" rtl="0" eaLnBrk="1" fontAlgn="auto" latinLnBrk="0" hangingPunct="1">
        <a:lnSpc>
          <a:spcPct val="100000"/>
        </a:lnSpc>
        <a:spcBef>
          <a:spcPct val="0"/>
        </a:spcBef>
        <a:buNone/>
        <a:defRPr sz="5615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56235" indent="-356235" algn="l" defTabSz="142557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80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69340" indent="-356235" algn="l" defTabSz="142557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2509520" algn="l"/>
          <a:tab pos="2509520" algn="l"/>
          <a:tab pos="2509520" algn="l"/>
          <a:tab pos="2509520" algn="l"/>
        </a:tabLst>
        <a:defRPr sz="24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81810" indent="-356235" algn="l" defTabSz="142557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4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94915" indent="-356235" algn="l" defTabSz="142557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218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207385" indent="-356235" algn="l" defTabSz="142557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18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92049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63296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534606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605853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1pPr>
      <a:lvl2pPr marL="71310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2pPr>
      <a:lvl3pPr marL="142557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3pPr>
      <a:lvl4pPr marL="213868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5115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6425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27672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98983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70230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6.xml"/><Relationship Id="rId7" Type="http://schemas.openxmlformats.org/officeDocument/2006/relationships/image" Target="../media/image4.png"/><Relationship Id="rId6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554355" y="1305560"/>
            <a:ext cx="13432155" cy="90341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11775" y="1225550"/>
            <a:ext cx="8686165" cy="55518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595610" y="6898005"/>
            <a:ext cx="1752600" cy="342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方正楷体_GB2312" panose="02000000000000000000" charset="-122"/>
                <a:ea typeface="方正楷体_GB2312" panose="02000000000000000000" charset="-122"/>
              </a:rPr>
              <a:t>经济技术指标</a:t>
            </a:r>
            <a:r>
              <a:rPr lang="zh-CN" altLang="en-US">
                <a:latin typeface="方正楷体_GB2312" panose="02000000000000000000" charset="-122"/>
                <a:ea typeface="方正楷体_GB2312" panose="02000000000000000000" charset="-122"/>
              </a:rPr>
              <a:t>：</a:t>
            </a:r>
            <a:endParaRPr lang="zh-CN" altLang="en-US">
              <a:latin typeface="方正楷体_GB2312" panose="02000000000000000000" charset="-122"/>
              <a:ea typeface="方正楷体_GB2312" panose="02000000000000000000" charset="-122"/>
            </a:endParaRPr>
          </a:p>
        </p:txBody>
      </p:sp>
      <p:pic>
        <p:nvPicPr>
          <p:cNvPr id="11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2900" y="7191375"/>
            <a:ext cx="3338830" cy="2931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5608320" y="7136130"/>
            <a:ext cx="4814570" cy="2242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建设单位：五台山风景名胜区规划国土建设局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项目名称：五台山风景名胜区生活污水处理厂工程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项目位置：</a:t>
            </a: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  <a:sym typeface="+mn-ea"/>
              </a:rPr>
              <a:t>山西五台山风景名胜区石咀镇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公示时间：</a:t>
            </a:r>
            <a:r>
              <a:rPr lang="en-US" altLang="zh-CN" sz="1600">
                <a:latin typeface="方正楷体_GB2312" panose="02000000000000000000" charset="-122"/>
                <a:ea typeface="方正楷体_GB2312" panose="02000000000000000000" charset="-122"/>
              </a:rPr>
              <a:t>2024</a:t>
            </a: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年</a:t>
            </a:r>
            <a:r>
              <a:rPr lang="en-US" altLang="zh-CN" sz="1600">
                <a:latin typeface="方正楷体_GB2312" panose="02000000000000000000" charset="-122"/>
                <a:ea typeface="方正楷体_GB2312" panose="02000000000000000000" charset="-122"/>
              </a:rPr>
              <a:t>11</a:t>
            </a: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月</a:t>
            </a:r>
            <a:r>
              <a:rPr lang="en-US" altLang="zh-CN" sz="1600">
                <a:latin typeface="方正楷体_GB2312" panose="02000000000000000000" charset="-122"/>
                <a:ea typeface="方正楷体_GB2312" panose="02000000000000000000" charset="-122"/>
              </a:rPr>
              <a:t>2</a:t>
            </a: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日</a:t>
            </a:r>
            <a:r>
              <a:rPr lang="en-US" altLang="zh-CN" sz="1600">
                <a:latin typeface="方正楷体_GB2312" panose="02000000000000000000" charset="-122"/>
                <a:ea typeface="方正楷体_GB2312" panose="02000000000000000000" charset="-122"/>
              </a:rPr>
              <a:t>-11</a:t>
            </a: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月</a:t>
            </a:r>
            <a:r>
              <a:rPr lang="en-US" altLang="zh-CN" sz="1600">
                <a:latin typeface="方正楷体_GB2312" panose="02000000000000000000" charset="-122"/>
                <a:ea typeface="方正楷体_GB2312" panose="02000000000000000000" charset="-122"/>
              </a:rPr>
              <a:t>11</a:t>
            </a: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日</a:t>
            </a:r>
            <a:endParaRPr lang="zh-CN" altLang="en-US" sz="1600">
              <a:latin typeface="方正楷体_GB2312" panose="02000000000000000000" charset="-122"/>
              <a:ea typeface="方正楷体_GB2312" panose="020000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方正楷体_GB2312" panose="02000000000000000000" charset="-122"/>
                <a:ea typeface="方正楷体_GB2312" panose="02000000000000000000" charset="-122"/>
              </a:rPr>
              <a:t>意见反馈电话：</a:t>
            </a:r>
            <a:r>
              <a:rPr lang="zh-CN" altLang="en-US" sz="1600">
                <a:ea typeface="方正楷体_GB2312" panose="02000000000000000000" charset="-122"/>
                <a:cs typeface="+mn-lt"/>
              </a:rPr>
              <a:t>0350-65</a:t>
            </a:r>
            <a:r>
              <a:rPr lang="en-US" altLang="zh-CN" sz="1600">
                <a:ea typeface="方正楷体_GB2312" panose="02000000000000000000" charset="-122"/>
                <a:cs typeface="+mn-lt"/>
              </a:rPr>
              <a:t>42678</a:t>
            </a:r>
            <a:endParaRPr lang="en-US" altLang="zh-CN" sz="1600">
              <a:latin typeface="方正楷体_GB2312" panose="02000000000000000000" charset="-122"/>
              <a:ea typeface="方正楷体_GB2312" panose="02000000000000000000" charset="-122"/>
              <a:cs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4195" y="1207135"/>
            <a:ext cx="4844415" cy="91325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icid" val="{7a1d4f38-8282-42a8-814b-50db0cb36bcc}"/>
  <p:tag name="KSO_WM_UNIT_PLACING_PICTURE_USER_VIEWPORT" val="{&quot;height&quot;:9033,&quot;width&quot;:14137}"/>
</p:tagLst>
</file>

<file path=ppt/tags/tag64.xml><?xml version="1.0" encoding="utf-8"?>
<p:tagLst xmlns:p="http://schemas.openxmlformats.org/presentationml/2006/main">
  <p:tag name="picid" val="{be527dca-76c4-4592-b968-92766b1a5ad7}"/>
  <p:tag name="KSO_WM_UNIT_PLACING_PICTURE_USER_VIEWPORT" val="{&quot;height&quot;:4616,&quot;width&quot;:5258}"/>
</p:tagLst>
</file>

<file path=ppt/tags/tag65.xml><?xml version="1.0" encoding="utf-8"?>
<p:tagLst xmlns:p="http://schemas.openxmlformats.org/presentationml/2006/main">
  <p:tag name="picid" val="{ac2c64a9-6a3a-4d2f-b749-26f872f6cf56}"/>
  <p:tag name="KSO_WM_UNIT_PLACING_PICTURE_USER_VIEWPORT" val="{&quot;height&quot;:13245,&quot;width&quot;:6911}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commondata" val="eyJoZGlkIjoiY2FjMjJkYjU3MjFkNWU3YTdlZWYyM2QwMWZhYjhjYjU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WPS 演示</Application>
  <PresentationFormat>宽屏</PresentationFormat>
  <Paragraphs>8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Wingdings</vt:lpstr>
      <vt:lpstr>方正楷体_GB2312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小玩样儿</cp:lastModifiedBy>
  <cp:revision>158</cp:revision>
  <dcterms:created xsi:type="dcterms:W3CDTF">2019-06-19T02:08:00Z</dcterms:created>
  <dcterms:modified xsi:type="dcterms:W3CDTF">2024-11-07T09:10:27Z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0AC9203C1F774C10A635D0ADAE5632BE_13</vt:lpwstr>
  </property>
</Properties>
</file>